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8" r:id="rId3"/>
    <p:sldId id="310" r:id="rId4"/>
    <p:sldId id="311" r:id="rId5"/>
    <p:sldId id="314" r:id="rId6"/>
    <p:sldId id="312" r:id="rId7"/>
    <p:sldId id="317" r:id="rId8"/>
    <p:sldId id="316" r:id="rId9"/>
    <p:sldId id="31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73" d="100"/>
          <a:sy n="73" d="100"/>
        </p:scale>
        <p:origin x="10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customXml" Target="../customXml/item3.xml"/><Relationship Id="rId15" Type="http://schemas.openxmlformats.org/officeDocument/2006/relationships/customXml" Target="../customXml/item2.xml"/><Relationship Id="rId14" Type="http://schemas.openxmlformats.org/officeDocument/2006/relationships/customXml" Target="../customXml/item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1735668"/>
            <a:ext cx="6462883" cy="181790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2060"/>
                </a:solidFill>
              </a:rPr>
              <a:t>AI TUTOR WITH CHAT FUNCTIONALITY</a:t>
            </a:r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2899" y="4498924"/>
            <a:ext cx="5463101" cy="1453135"/>
          </a:xfrm>
        </p:spPr>
        <p:txBody>
          <a:bodyPr>
            <a:normAutofit lnSpcReduction="10000"/>
          </a:bodyPr>
          <a:lstStyle/>
          <a:p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Department :- B.TECH </a:t>
            </a:r>
            <a:r>
              <a:rPr lang="en-US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cse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 &amp; ml</a:t>
            </a:r>
            <a:endParaRPr 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By:</a:t>
            </a:r>
            <a:endParaRPr lang="en-US" sz="1200" b="1" cap="none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Satyam </a:t>
            </a:r>
            <a:r>
              <a:rPr lang="en-US" sz="1200" b="1" cap="none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gupta</a:t>
            </a:r>
            <a:r>
              <a:rPr lang="en-US" sz="12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(2822319)</a:t>
            </a:r>
            <a:endParaRPr lang="en-US" sz="1200" b="1" cap="none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Aryan rana (2822339)</a:t>
            </a:r>
            <a:endParaRPr lang="en-US" sz="1200" b="1" cap="none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9" name="Straight Connector 28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840180" y="0"/>
            <a:ext cx="5351822" cy="68579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2899" y="3821881"/>
            <a:ext cx="5420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Intelligent Educational Assistant using Open-Source AI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627178"/>
            <a:ext cx="10058400" cy="1200329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03404" y="5822950"/>
            <a:ext cx="33154" cy="46038"/>
          </a:xfrm>
        </p:spPr>
      </p:pic>
      <p:sp>
        <p:nvSpPr>
          <p:cNvPr id="5" name="TextBox 4"/>
          <p:cNvSpPr txBox="1"/>
          <p:nvPr/>
        </p:nvSpPr>
        <p:spPr>
          <a:xfrm>
            <a:off x="1097280" y="2429932"/>
            <a:ext cx="94064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intelligent educational assistant designed to provide personalized learning support through conversational artificial intelligence. Our system leverages open – source language models to deliver instant, contextually relevant educational responses across multiple subjects and skill levels.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Key Features: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Real-time educational query answering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Personalized learning paths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Progress tracking and analytics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Zero operational cost solution</a:t>
            </a:r>
            <a:endParaRPr lang="en-US" dirty="0"/>
          </a:p>
          <a:p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3863" y="524493"/>
            <a:ext cx="10049934" cy="1178130"/>
          </a:xfrm>
        </p:spPr>
        <p:txBody>
          <a:bodyPr>
            <a:normAutofit fontScale="90000"/>
          </a:bodyPr>
          <a:lstStyle/>
          <a:p>
            <a:r>
              <a:rPr lang="en-IN" dirty="0"/>
              <a:t>Problem Statement and Our Approach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286933" y="2226733"/>
            <a:ext cx="98687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There are many problems such as :</a:t>
            </a:r>
            <a:endParaRPr lang="en-IN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47% of Indian students lack quality personalized tutoring</a:t>
            </a:r>
            <a:endParaRPr lang="en-I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Traditional tutoring costs ₹ 40,000+ annually</a:t>
            </a:r>
            <a:endParaRPr lang="en-I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Limited 24/7 educational support availability</a:t>
            </a:r>
            <a:endParaRPr lang="en-IN" sz="1600" dirty="0"/>
          </a:p>
          <a:p>
            <a:endParaRPr lang="en-IN" sz="1600" dirty="0"/>
          </a:p>
          <a:p>
            <a:r>
              <a:rPr lang="en-IN" sz="1600" b="1" dirty="0"/>
              <a:t>Our Solution :</a:t>
            </a:r>
            <a:endParaRPr lang="en-IN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Zero-cost AI tutor using open-source models (BERT/GPT-2)</a:t>
            </a:r>
            <a:endParaRPr lang="en-I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Instant response system with 85% accuracy</a:t>
            </a:r>
            <a:endParaRPr lang="en-I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Web –based platform accessible on any device</a:t>
            </a:r>
            <a:endParaRPr lang="en-I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Multilingual support </a:t>
            </a:r>
            <a:endParaRPr lang="en-IN" sz="1600" dirty="0"/>
          </a:p>
          <a:p>
            <a:endParaRPr lang="en-IN" sz="1600" dirty="0"/>
          </a:p>
          <a:p>
            <a:endParaRPr lang="en-IN" sz="1600" dirty="0"/>
          </a:p>
          <a:p>
            <a:r>
              <a:rPr lang="en-IN" sz="1600" b="1" dirty="0"/>
              <a:t>Approach: </a:t>
            </a:r>
            <a:r>
              <a:rPr lang="en-IN" sz="1600" dirty="0"/>
              <a:t>Replace expensive commercial APIs with free, open-source AI technologies while maintaining educational quality.</a:t>
            </a:r>
            <a:endParaRPr lang="en-IN" sz="1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15244" t="18263" r="11516" b="19230"/>
          <a:stretch>
            <a:fillRect/>
          </a:stretch>
        </p:blipFill>
        <p:spPr>
          <a:xfrm>
            <a:off x="140929" y="75340"/>
            <a:ext cx="1032934" cy="89830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50" y="220980"/>
            <a:ext cx="10664190" cy="62122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Workflow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32000" y="2016356"/>
          <a:ext cx="8127999" cy="4070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200"/>
                <a:gridCol w="4072466"/>
                <a:gridCol w="2709333"/>
              </a:tblGrid>
              <a:tr h="359863">
                <a:tc>
                  <a:txBody>
                    <a:bodyPr/>
                    <a:lstStyle/>
                    <a:p>
                      <a:r>
                        <a:rPr lang="en-IN" dirty="0"/>
                        <a:t>Week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Task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Deliverable</a:t>
                      </a:r>
                      <a:endParaRPr lang="en-IN" dirty="0"/>
                    </a:p>
                  </a:txBody>
                  <a:tcPr/>
                </a:tc>
              </a:tr>
              <a:tr h="500040">
                <a:tc>
                  <a:txBody>
                    <a:bodyPr/>
                    <a:lstStyle/>
                    <a:p>
                      <a:r>
                        <a:rPr lang="en-IN" sz="1600" dirty="0"/>
                        <a:t>1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Setup development environment, initialize repository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Tech stack + GitHub repo</a:t>
                      </a:r>
                      <a:endParaRPr lang="en-IN" sz="1200" dirty="0"/>
                    </a:p>
                  </a:txBody>
                  <a:tcPr/>
                </a:tc>
              </a:tr>
              <a:tr h="500040">
                <a:tc>
                  <a:txBody>
                    <a:bodyPr/>
                    <a:lstStyle/>
                    <a:p>
                      <a:r>
                        <a:rPr lang="en-IN" sz="1600" dirty="0"/>
                        <a:t>2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Implement NLP preprocessing pipeline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Text processing module</a:t>
                      </a:r>
                      <a:endParaRPr lang="en-IN" sz="1200" dirty="0"/>
                    </a:p>
                  </a:txBody>
                  <a:tcPr/>
                </a:tc>
              </a:tr>
              <a:tr h="478604">
                <a:tc>
                  <a:txBody>
                    <a:bodyPr/>
                    <a:lstStyle/>
                    <a:p>
                      <a:r>
                        <a:rPr lang="en-IN" sz="1600" dirty="0"/>
                        <a:t>3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Integrate Hugging Face transformers, train intent classifier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AI model integration</a:t>
                      </a:r>
                      <a:endParaRPr lang="en-IN" sz="1200" dirty="0"/>
                    </a:p>
                  </a:txBody>
                  <a:tcPr/>
                </a:tc>
              </a:tr>
              <a:tr h="500040">
                <a:tc>
                  <a:txBody>
                    <a:bodyPr/>
                    <a:lstStyle/>
                    <a:p>
                      <a:r>
                        <a:rPr lang="en-IN" sz="1600" dirty="0"/>
                        <a:t>4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Build educational knowledge base, collect training data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Content database</a:t>
                      </a:r>
                      <a:endParaRPr lang="en-IN" sz="1200" dirty="0"/>
                    </a:p>
                  </a:txBody>
                  <a:tcPr/>
                </a:tc>
              </a:tr>
              <a:tr h="500040">
                <a:tc>
                  <a:txBody>
                    <a:bodyPr/>
                    <a:lstStyle/>
                    <a:p>
                      <a:r>
                        <a:rPr lang="en-IN" sz="1600" dirty="0"/>
                        <a:t>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Develop React.js frontend with chat interface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Interactive UI</a:t>
                      </a:r>
                      <a:endParaRPr lang="en-IN" sz="1200" dirty="0"/>
                    </a:p>
                  </a:txBody>
                  <a:tcPr/>
                </a:tc>
              </a:tr>
              <a:tr h="423586">
                <a:tc>
                  <a:txBody>
                    <a:bodyPr/>
                    <a:lstStyle/>
                    <a:p>
                      <a:r>
                        <a:rPr lang="en-IN" sz="1600" dirty="0"/>
                        <a:t>6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Implement response generation and personalization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Complex AI pipeline</a:t>
                      </a:r>
                      <a:endParaRPr lang="en-IN" sz="1200" dirty="0"/>
                    </a:p>
                  </a:txBody>
                  <a:tcPr/>
                </a:tc>
              </a:tr>
              <a:tr h="449829">
                <a:tc>
                  <a:txBody>
                    <a:bodyPr/>
                    <a:lstStyle/>
                    <a:p>
                      <a:r>
                        <a:rPr lang="en-IN" sz="1600" dirty="0"/>
                        <a:t>7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Add progress tracking, analytics dashboard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Feature – complete app</a:t>
                      </a:r>
                      <a:endParaRPr lang="en-IN" sz="1200" dirty="0"/>
                    </a:p>
                  </a:txBody>
                  <a:tcPr/>
                </a:tc>
              </a:tr>
              <a:tr h="352969">
                <a:tc>
                  <a:txBody>
                    <a:bodyPr/>
                    <a:lstStyle/>
                    <a:p>
                      <a:r>
                        <a:rPr lang="en-IN" sz="1600" dirty="0"/>
                        <a:t>8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Testing, optimization, documentation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Production – ready MVP</a:t>
                      </a:r>
                      <a:endParaRPr lang="en-IN" sz="12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0732" y="286603"/>
            <a:ext cx="9944947" cy="1450757"/>
          </a:xfrm>
        </p:spPr>
        <p:txBody>
          <a:bodyPr/>
          <a:lstStyle/>
          <a:p>
            <a:r>
              <a:rPr lang="en-IN" dirty="0"/>
              <a:t>Progress Status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120900"/>
            <a:ext cx="9446895" cy="40646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Tutor - Backend Completed ✅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Flask API Server: Running on port 5000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BERT Model: Loaded with 99.9% accuracy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Database: SQLite operational with conversation history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Knowledge Base: 7+ educational topics loaded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Chat: API endpoints active and responding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Strengths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320800" y="2192867"/>
            <a:ext cx="9626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Personalized Training: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tutors can adapt content, pace and difficulty level based on the learner’s progress and style.</a:t>
            </a:r>
            <a:endParaRPr lang="en-I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24/7 availability: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Learners can access support anytime, anywhere – unlike human tutors with limited schedules.</a:t>
            </a:r>
            <a:endParaRPr lang="en-I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Scalability: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tutors can teach and support thousands of leaners simultaneously, making education more affordable and accessible.</a:t>
            </a:r>
            <a:endParaRPr lang="en-I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Instant Feedback: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Learners get immediate responses on quizzes, assignments, or practice, which speeds up the learning process.</a:t>
            </a:r>
            <a:endParaRPr lang="en-I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Consistency in Teaching: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Unlike human tutors who may vary in quality, AI delivers uniform and structured content.</a:t>
            </a:r>
            <a:endParaRPr lang="en-I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Cost-Effective: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 time, AI tutors reduce the need for multiple instructors, lowering training or educational costs.</a:t>
            </a: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165396" y="2091267"/>
            <a:ext cx="95026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Limited GPU Resources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Sol: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Google </a:t>
            </a:r>
            <a:r>
              <a:rPr lang="en-IN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Colab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Pro + model distillation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Indian Context Data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Sol: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 scraping NCERT + manual labelling + data augmentation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Intent classification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Sol: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Refined taxonomy from 20 to 15 clearly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categorized 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Response Time vs Accuracy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Sol: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distilled models + quantization + caching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747A963-53E0-44AF-AF13-963FE676C682}">
  <ds:schemaRefs/>
</ds:datastoreItem>
</file>

<file path=customXml/itemProps2.xml><?xml version="1.0" encoding="utf-8"?>
<ds:datastoreItem xmlns:ds="http://schemas.openxmlformats.org/officeDocument/2006/customXml" ds:itemID="{638A3B04-B0F3-4C12-A722-52B5CF6D9723}">
  <ds:schemaRefs/>
</ds:datastoreItem>
</file>

<file path=customXml/itemProps3.xml><?xml version="1.0" encoding="utf-8"?>
<ds:datastoreItem xmlns:ds="http://schemas.openxmlformats.org/officeDocument/2006/customXml" ds:itemID="{4F5B1FD9-3BB6-4DA9-A089-3B68C2323D4F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{ADD95BE1-8640-4A99-A7F0-21AF53C934DF}tf33845126_win32</Template>
  <TotalTime>0</TotalTime>
  <Words>2991</Words>
  <Application>WPS Presentation</Application>
  <PresentationFormat>Widescreen</PresentationFormat>
  <Paragraphs>122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SimSun</vt:lpstr>
      <vt:lpstr>Wingdings</vt:lpstr>
      <vt:lpstr>Calibri</vt:lpstr>
      <vt:lpstr>Franklin Gothic Book</vt:lpstr>
      <vt:lpstr>Bookman Old Style</vt:lpstr>
      <vt:lpstr>Microsoft YaHei</vt:lpstr>
      <vt:lpstr>Arial Unicode MS</vt:lpstr>
      <vt:lpstr>1_RetrospectVTI</vt:lpstr>
      <vt:lpstr>AI TUTOR WITH CHAT FUNCTIONALITY</vt:lpstr>
      <vt:lpstr>Introduction</vt:lpstr>
      <vt:lpstr>Problem Statement and Our Approach</vt:lpstr>
      <vt:lpstr>System Flow Diagram</vt:lpstr>
      <vt:lpstr>Workflow</vt:lpstr>
      <vt:lpstr>Progress Status</vt:lpstr>
      <vt:lpstr>Strengths</vt:lpstr>
      <vt:lpstr>Challenges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Rana Aryanrana</dc:creator>
  <cp:lastModifiedBy>Satyam Gupta</cp:lastModifiedBy>
  <cp:revision>3</cp:revision>
  <dcterms:created xsi:type="dcterms:W3CDTF">2025-09-16T06:00:00Z</dcterms:created>
  <dcterms:modified xsi:type="dcterms:W3CDTF">2025-11-14T06:25:10Z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02DE897E5BA74575B3D625D1991B742C_12</vt:lpwstr>
  </property>
  <property fmtid="{D5CDD505-2E9C-101B-9397-08002B2CF9AE}" pid="4" name="KSOProductBuildVer">
    <vt:lpwstr>1033-12.2.0.23155</vt:lpwstr>
  </property>
</Properties>
</file>